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ABD8-3AA5-4AB8-AE13-51FF8868FDE2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E07D-6852-4945-8DD4-DDBE39D5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1175"/>
            <a:ext cx="7271004" cy="1165225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Candy Corn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By Barbara and Tim Allen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1981200"/>
            <a:ext cx="4026408" cy="30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Soon he met a witch who was crying.  “I lost three pieces of candy corn,” cried the witch.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361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5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“Here,” said Jack.  “These must be yours.”  He gave the candy to the witch and continued walking.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3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he walked, Jack found four pieces of candy corn.  He picked them up and walked along.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888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54864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Soon he met a mummy who was crying.  “I lost four pieces of candy corn,” cried the mummy.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245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“Here,” said Jack.  “These must be yours.”  He gave the candy to the mummy and continued walking.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61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As he walked, Jack found five pieces of candy corn.  He picked them up and walked along.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726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1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Soon he met a spider who was crying.  “I lost five pieces of candy corn,” cried the spider.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15035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“Here,” said Jack.  “These must be yours.”  He gave the candy to the spider and continued walking.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335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5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Jack started walking home.  He was glad that he had helped his new friends, but was a little sad because he had no candy.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683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6"/>
            <a:ext cx="3754965" cy="28162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645408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Once there was a pumpkin named Jack. One October night Jack went for a walk.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r="2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937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were five pieces of candy corn.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07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As he walked, Jack found one piece of candy corn.</a:t>
            </a:r>
            <a:br>
              <a:rPr lang="en-US" dirty="0" smtClean="0"/>
            </a:br>
            <a:r>
              <a:rPr lang="en-US" dirty="0" smtClean="0"/>
              <a:t>He picked it up and walked along.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r="9637"/>
          <a:stretch>
            <a:fillRect/>
          </a:stretch>
        </p:blipFill>
        <p:spPr>
          <a:xfrm>
            <a:off x="1752600" y="6096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76034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334000" cy="121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Soon he met a ghost who was crying.  “I lost </a:t>
            </a:r>
            <a:br>
              <a:rPr lang="en-US" dirty="0" smtClean="0"/>
            </a:br>
            <a:r>
              <a:rPr lang="en-US" dirty="0" smtClean="0"/>
              <a:t>my piece of candy corn,” cried the ghost.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4837112" cy="3627834"/>
          </a:xfrm>
        </p:spPr>
      </p:pic>
    </p:spTree>
    <p:extLst>
      <p:ext uri="{BB962C8B-B14F-4D97-AF65-F5344CB8AC3E}">
        <p14:creationId xmlns:p14="http://schemas.microsoft.com/office/powerpoint/2010/main" val="369592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“Here,” said Jack.  “This must be yours.”</a:t>
            </a:r>
            <a:br>
              <a:rPr lang="en-US" dirty="0" smtClean="0"/>
            </a:br>
            <a:r>
              <a:rPr lang="en-US" dirty="0" smtClean="0"/>
              <a:t>He gave the candy to the ghost and continued</a:t>
            </a:r>
            <a:br>
              <a:rPr lang="en-US" dirty="0" smtClean="0"/>
            </a:br>
            <a:r>
              <a:rPr lang="en-US" dirty="0" smtClean="0"/>
              <a:t>walking.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25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he walked, Jack found two pieces of candy corn.  He picked them up and walked along.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58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6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Soon he met a bat who was crying.  “I lost two pieces of candy corn,” cried the bat.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12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1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“Here,” said Jack.  “These must be yours.”  He gave the candy to the bat and continued walking.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960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As he walked, Jack found three pieces of candy corn.  He picked them up and walked along.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766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355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Candy Corn</vt:lpstr>
      <vt:lpstr>Once there was a pumpkin named Jack. One October night Jack went for a walk.</vt:lpstr>
      <vt:lpstr>As he walked, Jack found one piece of candy corn. He picked it up and walked along.</vt:lpstr>
      <vt:lpstr>Soon he met a ghost who was crying.  “I lost  my piece of candy corn,” cried the ghost.</vt:lpstr>
      <vt:lpstr>“Here,” said Jack.  “This must be yours.” He gave the candy to the ghost and continued walking.</vt:lpstr>
      <vt:lpstr>As he walked, Jack found two pieces of candy corn.  He picked them up and walked along.</vt:lpstr>
      <vt:lpstr>Soon he met a bat who was crying.  “I lost two pieces of candy corn,” cried the bat.</vt:lpstr>
      <vt:lpstr>“Here,” said Jack.  “These must be yours.”  He gave the candy to the bat and continued walking.</vt:lpstr>
      <vt:lpstr>As he walked, Jack found three pieces of candy corn.  He picked them up and walked along.</vt:lpstr>
      <vt:lpstr>Soon he met a witch who was crying.  “I lost three pieces of candy corn,” cried the witch.</vt:lpstr>
      <vt:lpstr>“Here,” said Jack.  “These must be yours.”  He gave the candy to the witch and continued walking.</vt:lpstr>
      <vt:lpstr>As he walked, Jack found four pieces of candy corn.  He picked them up and walked along.</vt:lpstr>
      <vt:lpstr>Soon he met a mummy who was crying.  “I lost four pieces of candy corn,” cried the mummy.</vt:lpstr>
      <vt:lpstr>“Here,” said Jack.  “These must be yours.”  He gave the candy to the mummy and continued walking.</vt:lpstr>
      <vt:lpstr>As he walked, Jack found five pieces of candy corn.  He picked them up and walked along.</vt:lpstr>
      <vt:lpstr>Soon he met a spider who was crying.  “I lost five pieces of candy corn,” cried the spider.</vt:lpstr>
      <vt:lpstr>“Here,” said Jack.  “These must be yours.”  He gave the candy to the spider and continued walking.</vt:lpstr>
      <vt:lpstr>Jack started walking home.  He was glad that he had helped his new friends, but was a little sad because he had no candy.</vt:lpstr>
      <vt:lpstr>PowerPoint Presentation</vt:lpstr>
      <vt:lpstr>Inside were five pieces of candy corn.</vt:lpstr>
    </vt:vector>
  </TitlesOfParts>
  <Company>Perkins School for the Blind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Corn</dc:title>
  <dc:creator>Charlotte Cushman</dc:creator>
  <cp:lastModifiedBy>Charlotte Cushman</cp:lastModifiedBy>
  <cp:revision>19</cp:revision>
  <dcterms:created xsi:type="dcterms:W3CDTF">2012-09-18T18:40:56Z</dcterms:created>
  <dcterms:modified xsi:type="dcterms:W3CDTF">2012-09-18T19:28:14Z</dcterms:modified>
</cp:coreProperties>
</file>