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1A89-59A6-4C7E-87D0-B56B2BFBB0E4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42D6-D466-4E9E-8DEF-8530818863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Top Access Tips – Pictures and Illustrations </a:t>
            </a:r>
            <a:endParaRPr lang="en-GB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25922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 b="1" dirty="0" smtClean="0">
                <a:cs typeface="Arial" charset="0"/>
              </a:rPr>
              <a:t>Viking boats</a:t>
            </a:r>
          </a:p>
          <a:p>
            <a:r>
              <a:rPr lang="en-GB" sz="2400" b="1" dirty="0" smtClean="0">
                <a:cs typeface="Arial" charset="0"/>
              </a:rPr>
              <a:t>Place the image on the opposite page  to the text. </a:t>
            </a:r>
          </a:p>
          <a:p>
            <a:r>
              <a:rPr lang="en-GB" sz="2400" b="1" dirty="0" smtClean="0">
                <a:cs typeface="Arial" charset="0"/>
              </a:rPr>
              <a:t>Place captions in same location on each image.</a:t>
            </a:r>
          </a:p>
          <a:p>
            <a:endParaRPr lang="en-GB" b="1" dirty="0" smtClean="0"/>
          </a:p>
        </p:txBody>
      </p:sp>
      <p:sp>
        <p:nvSpPr>
          <p:cNvPr id="88068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   </a:t>
            </a:r>
            <a:r>
              <a:rPr lang="en-GB" b="1" smtClean="0">
                <a:latin typeface="Arial" charset="0"/>
                <a:cs typeface="Arial" charset="0"/>
              </a:rPr>
              <a:t>Viking boat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8806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Positioning of text against image</a:t>
            </a:r>
          </a:p>
        </p:txBody>
      </p:sp>
      <p:pic>
        <p:nvPicPr>
          <p:cNvPr id="88069" name="Picture 2" descr="C:\Documents and Settings\User\My Documents\My Pictures\Vik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2571750"/>
            <a:ext cx="29289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Clear, well contrasting image</a:t>
            </a:r>
            <a:endParaRPr lang="en-GB" dirty="0"/>
          </a:p>
        </p:txBody>
      </p:sp>
      <p:pic>
        <p:nvPicPr>
          <p:cNvPr id="1026" name="Picture 2" descr="F:\My Pictures\Bees 2\bee3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523" y="1906023"/>
            <a:ext cx="4380953" cy="3676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sta Rican Fr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Clear photograph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Clear well contrasting photograph</a:t>
            </a:r>
            <a:endParaRPr lang="en-GB" dirty="0"/>
          </a:p>
        </p:txBody>
      </p:sp>
      <p:pic>
        <p:nvPicPr>
          <p:cNvPr id="3074" name="Picture 2" descr="F:\My Pictures\costum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15319"/>
            <a:ext cx="27432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9" name="Content Placeholder 3" descr="clou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86719"/>
            <a:ext cx="5486400" cy="4114800"/>
          </a:xfrm>
        </p:spPr>
      </p:pic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Arial" charset="0"/>
              </a:rPr>
              <a:t>Simple clear photographs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Content Placeholder 5" descr="beach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88" y="2428875"/>
            <a:ext cx="3714750" cy="2643188"/>
          </a:xfrm>
        </p:spPr>
      </p:pic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Arial" charset="0"/>
              </a:rPr>
              <a:t>Simple clear photographs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Top Access Tips – Pictures and Illustrations </vt:lpstr>
      <vt:lpstr>Positioning of text against image</vt:lpstr>
      <vt:lpstr>Clear, well contrasting image</vt:lpstr>
      <vt:lpstr>Clear photograph</vt:lpstr>
      <vt:lpstr>Clear well contrasting photograph</vt:lpstr>
      <vt:lpstr>Simple clear photographs</vt:lpstr>
      <vt:lpstr>Simple clear photographs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Gwyn</dc:creator>
  <cp:lastModifiedBy>Gwyn</cp:lastModifiedBy>
  <cp:revision>2</cp:revision>
  <dcterms:created xsi:type="dcterms:W3CDTF">2014-01-05T17:05:03Z</dcterms:created>
  <dcterms:modified xsi:type="dcterms:W3CDTF">2014-01-05T17:08:34Z</dcterms:modified>
</cp:coreProperties>
</file>