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62" r:id="rId8"/>
    <p:sldId id="259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0952"/>
  </p:normalViewPr>
  <p:slideViewPr>
    <p:cSldViewPr>
      <p:cViewPr varScale="1">
        <p:scale>
          <a:sx n="116" d="100"/>
          <a:sy n="116" d="100"/>
        </p:scale>
        <p:origin x="1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B67129-7322-BB4E-9529-8AE63E6EA2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0C0BEC-6AF7-FA45-9115-291B29E60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A9117B-5AE6-4846-9FE0-08FBA7804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BC654-7FC9-044B-B89B-E9E7B7040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47564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E4D313-1523-0B4F-846A-0C356839B6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A9AA2F-10A7-9144-ADCE-1FB861EDE9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F6E42D-E0DB-8145-81D2-1F5EA30164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2CE5F4-45C6-E847-B195-2D99B532B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203227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D06B8D-2164-9B4D-8642-4AFE64121F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26A1D1-3BE4-7249-90AE-293D97E0A0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74DA86-731C-7F4D-BD62-F846AFEB6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20173-C279-864E-BD88-D6350AE9EF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017988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5FB769-E04C-CE4A-A581-F963D6B218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397DEA-A37B-6A4B-9607-B87A1DE010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A30C98-1DCB-0C4B-9A75-6F5D6EDE13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D32A7-8823-1945-B25B-94C8CC7D2E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375986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3EF3A8-832D-4E4F-B43A-61269AA8C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99DB41-1138-4D47-BAE7-E91547815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704CAC-AD4A-A84C-BD4F-3E214F2153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9BE5D4-F196-0940-9999-95BA762FA4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39243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15C853-5F6C-CB47-93AA-3CAC3E0A07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3F9B76-CA54-534B-904D-043E2C716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C4C75C-A37C-A545-A11C-3724F49C8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28F4A-A1F9-9B4E-A00B-2FACEB851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109467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305ABB-B1C7-174F-A5C2-9C6EB1B132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6DFDCC-A983-A44A-82EB-42995F0642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E437BAC-AC19-5246-BD8E-1497417D81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4CEF9-6691-FC4E-A6FD-014F5715A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957252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F4BADB4-FAD3-2B42-B348-EDB1520B9E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E23D6B-8330-2347-AC5E-7A8EF86030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B1BDDB-8760-9F44-9E05-5BF7CE7434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3859A-164D-BA4C-AF74-4499C97A16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6416764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BBBC0CC-33D7-7C4C-AB58-3A5EE3558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D324A8-BB6F-9E4A-A976-A691FEDCD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3E49C21-E8B0-254D-BE1D-A0BAAF4443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C6C02-A714-4D4A-A8C2-FE7AACF5E4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371367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A1A9FD-A59F-8747-ABA2-96AC3A803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3E7A57-4CFD-9343-929D-A743ED0717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6B75DB-D902-7342-A710-46E478ED8D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1DBFF-D3E3-ED44-B82D-16CE1B09E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0031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41FDA8-56D4-6740-BEBF-F54C1F548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510FC7-FA82-E548-BDA2-A0C1C5EB9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681134-F40A-D049-8176-0D3DFA5624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12450-81F6-F54C-811C-423999F5F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4005806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814F771-7ED3-424F-896F-38681D25BC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CEC68FD-9AD4-DD40-A14E-6D9617931B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5BFE44E-B186-764F-A53A-1BE2532180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138119-8EE5-AB4A-BC69-356661557E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BB4E17-2E8B-2F44-8620-04AA90DF38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3ECE43-ADAF-1644-973A-1DF4363CC4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image" Target="../media/image9.jpeg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.png"/><Relationship Id="rId5" Type="http://schemas.openxmlformats.org/officeDocument/2006/relationships/image" Target="../media/image10.jpeg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audio" Target="../media/audio1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1.png"/><Relationship Id="rId5" Type="http://schemas.openxmlformats.org/officeDocument/2006/relationships/image" Target="../media/image13.jpeg"/><Relationship Id="rId4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1.png"/><Relationship Id="rId5" Type="http://schemas.openxmlformats.org/officeDocument/2006/relationships/image" Target="../media/image15.jpeg"/><Relationship Id="rId4" Type="http://schemas.openxmlformats.org/officeDocument/2006/relationships/audio" Target="../media/audio16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1.png"/><Relationship Id="rId5" Type="http://schemas.openxmlformats.org/officeDocument/2006/relationships/image" Target="../media/image16.jpeg"/><Relationship Id="rId4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1.png"/><Relationship Id="rId5" Type="http://schemas.openxmlformats.org/officeDocument/2006/relationships/image" Target="../media/image17.jpeg"/><Relationship Id="rId4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1.png"/><Relationship Id="rId5" Type="http://schemas.openxmlformats.org/officeDocument/2006/relationships/image" Target="../media/image18.jpeg"/><Relationship Id="rId4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audio" Target="../media/audio20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4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5" Type="http://schemas.openxmlformats.org/officeDocument/2006/relationships/image" Target="../media/image1.png"/><Relationship Id="rId4" Type="http://schemas.openxmlformats.org/officeDocument/2006/relationships/audio" Target="../media/audio22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audio" Target="../media/audio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image" Target="../media/image8.jpeg"/><Relationship Id="rId4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0D616B2-A409-0949-8F94-33E08AAF4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Let’s Make Macaroni and Cheese</a:t>
            </a:r>
          </a:p>
        </p:txBody>
      </p:sp>
      <p:pic>
        <p:nvPicPr>
          <p:cNvPr id="2051" name="Lets3460.WAV">
            <a:hlinkClick r:id="" action="ppaction://media"/>
            <a:extLst>
              <a:ext uri="{FF2B5EF4-FFF2-40B4-BE49-F238E27FC236}">
                <a16:creationId xmlns:a16="http://schemas.microsoft.com/office/drawing/2014/main" id="{51D4FD05-3219-DC48-8BCF-05E6C9FEF466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>
            <a:extLst>
              <a:ext uri="{FF2B5EF4-FFF2-40B4-BE49-F238E27FC236}">
                <a16:creationId xmlns:a16="http://schemas.microsoft.com/office/drawing/2014/main" id="{4FDB27A6-89D3-8044-A284-9718AA6D2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096000"/>
            <a:ext cx="7173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This power point book was made by Holly Cooper, Ph.D.; Texas School for the Blind and Visually Impaired Outreach</a:t>
            </a:r>
          </a:p>
        </p:txBody>
      </p:sp>
    </p:spTree>
  </p:cSld>
  <p:clrMapOvr>
    <a:masterClrMapping/>
  </p:clrMapOvr>
  <p:transition>
    <p:cover/>
    <p:sndAc>
      <p:stSnd>
        <p:snd r:embed="rId4" name="Lets make mac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FD9B910-0769-8946-9649-CE2FABDD8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Turn on the stove.</a:t>
            </a:r>
          </a:p>
        </p:txBody>
      </p:sp>
      <p:pic>
        <p:nvPicPr>
          <p:cNvPr id="11267" name="Picture 3" descr="C:\WINDOWS\Desktop\Mac and cheese\turn stove on.jpg">
            <a:extLst>
              <a:ext uri="{FF2B5EF4-FFF2-40B4-BE49-F238E27FC236}">
                <a16:creationId xmlns:a16="http://schemas.microsoft.com/office/drawing/2014/main" id="{3B728F28-31A7-7948-B122-B5DA685EF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5791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turn3491.WAV">
            <a:hlinkClick r:id="" action="ppaction://media"/>
            <a:extLst>
              <a:ext uri="{FF2B5EF4-FFF2-40B4-BE49-F238E27FC236}">
                <a16:creationId xmlns:a16="http://schemas.microsoft.com/office/drawing/2014/main" id="{3DAB96AE-2FAF-734E-886D-41F756E68266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19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turn on stove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5E7BC00-19F6-3E47-B214-4761E272C1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Wait for the water to boil.</a:t>
            </a:r>
          </a:p>
        </p:txBody>
      </p:sp>
      <p:pic>
        <p:nvPicPr>
          <p:cNvPr id="12291" name="Picture 3" descr="C:\WINDOWS\Desktop\Mac and cheese\water boiling.jpg">
            <a:extLst>
              <a:ext uri="{FF2B5EF4-FFF2-40B4-BE49-F238E27FC236}">
                <a16:creationId xmlns:a16="http://schemas.microsoft.com/office/drawing/2014/main" id="{ADE76AAF-DA10-E149-87FF-67D6A468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wait3491.WAV">
            <a:hlinkClick r:id="" action="ppaction://media"/>
            <a:extLst>
              <a:ext uri="{FF2B5EF4-FFF2-40B4-BE49-F238E27FC236}">
                <a16:creationId xmlns:a16="http://schemas.microsoft.com/office/drawing/2014/main" id="{DC972E80-1A4E-9B46-95AD-D7BF3CC50363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wait for the water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D6AEF36-0ACF-E943-9A6C-7C6659023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Pour in the macaroni.</a:t>
            </a:r>
          </a:p>
        </p:txBody>
      </p:sp>
      <p:pic>
        <p:nvPicPr>
          <p:cNvPr id="13315" name="Picture 3" descr="C:\WINDOWS\Desktop\Mac and cheese\pour in macaroni.jpg">
            <a:extLst>
              <a:ext uri="{FF2B5EF4-FFF2-40B4-BE49-F238E27FC236}">
                <a16:creationId xmlns:a16="http://schemas.microsoft.com/office/drawing/2014/main" id="{4DAE26CD-D734-E443-B9C1-87F0A581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our3491.WAV">
            <a:hlinkClick r:id="" action="ppaction://media"/>
            <a:extLst>
              <a:ext uri="{FF2B5EF4-FFF2-40B4-BE49-F238E27FC236}">
                <a16:creationId xmlns:a16="http://schemas.microsoft.com/office/drawing/2014/main" id="{3058FF61-7893-8440-B9BD-650C66F5718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pour in mac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A8D91C1-9C97-D94C-B2DC-F91E3D61B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Boil the macaroni for 8 to 10 minutes.</a:t>
            </a:r>
          </a:p>
        </p:txBody>
      </p:sp>
      <p:pic>
        <p:nvPicPr>
          <p:cNvPr id="14339" name="Picture 3" descr="C:\WINDOWS\Desktop\Mac and cheese\stir and cook.jpg">
            <a:extLst>
              <a:ext uri="{FF2B5EF4-FFF2-40B4-BE49-F238E27FC236}">
                <a16:creationId xmlns:a16="http://schemas.microsoft.com/office/drawing/2014/main" id="{64ED376C-BD7F-AB40-AE6D-8EB9EFAFF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boil3491.WAV">
            <a:hlinkClick r:id="" action="ppaction://media"/>
            <a:extLst>
              <a:ext uri="{FF2B5EF4-FFF2-40B4-BE49-F238E27FC236}">
                <a16:creationId xmlns:a16="http://schemas.microsoft.com/office/drawing/2014/main" id="{C03ACDD9-44BF-0B4B-A83E-A177646F051C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boil the mac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4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B95A5E3-2601-244A-BAF6-AD73A300E2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When the macaroni is done, pour out the water.</a:t>
            </a:r>
          </a:p>
        </p:txBody>
      </p:sp>
      <p:pic>
        <p:nvPicPr>
          <p:cNvPr id="15363" name="Picture 3" descr="C:\WINDOWS\Desktop\Mac and cheese\pour out water.jpg">
            <a:extLst>
              <a:ext uri="{FF2B5EF4-FFF2-40B4-BE49-F238E27FC236}">
                <a16:creationId xmlns:a16="http://schemas.microsoft.com/office/drawing/2014/main" id="{DF1AAAF4-C7E9-F847-A868-64EE4E2D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our3507.WAV">
            <a:hlinkClick r:id="" action="ppaction://media"/>
            <a:extLst>
              <a:ext uri="{FF2B5EF4-FFF2-40B4-BE49-F238E27FC236}">
                <a16:creationId xmlns:a16="http://schemas.microsoft.com/office/drawing/2014/main" id="{EB412577-6418-7644-928E-AEBECD5D44A5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pour out water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DF16522-9565-E94A-A8C0-F1358B6D7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Then, pour milk on the macaroni.</a:t>
            </a:r>
          </a:p>
        </p:txBody>
      </p:sp>
      <p:pic>
        <p:nvPicPr>
          <p:cNvPr id="16387" name="Picture 3" descr="C:\WINDOWS\Desktop\Mac and cheese\pour in milk.jpg">
            <a:extLst>
              <a:ext uri="{FF2B5EF4-FFF2-40B4-BE49-F238E27FC236}">
                <a16:creationId xmlns:a16="http://schemas.microsoft.com/office/drawing/2014/main" id="{51536E26-7E3A-A14D-A8FF-4F82B83B6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our3507.WAV">
            <a:hlinkClick r:id="" action="ppaction://media"/>
            <a:extLst>
              <a:ext uri="{FF2B5EF4-FFF2-40B4-BE49-F238E27FC236}">
                <a16:creationId xmlns:a16="http://schemas.microsoft.com/office/drawing/2014/main" id="{97B0FB01-1BE4-D142-A445-004B0D3C257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pour milk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7B28759-7D23-9244-9BA4-C131B4D2B2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Add the butter.</a:t>
            </a:r>
          </a:p>
        </p:txBody>
      </p:sp>
      <p:pic>
        <p:nvPicPr>
          <p:cNvPr id="17411" name="Picture 3" descr="C:\WINDOWS\Desktop\Mac and cheese\put in butter.jpg">
            <a:extLst>
              <a:ext uri="{FF2B5EF4-FFF2-40B4-BE49-F238E27FC236}">
                <a16:creationId xmlns:a16="http://schemas.microsoft.com/office/drawing/2014/main" id="{F755B3F8-F61B-024E-97F2-A056F259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add 3507.WAV">
            <a:hlinkClick r:id="" action="ppaction://media"/>
            <a:extLst>
              <a:ext uri="{FF2B5EF4-FFF2-40B4-BE49-F238E27FC236}">
                <a16:creationId xmlns:a16="http://schemas.microsoft.com/office/drawing/2014/main" id="{B4DEE02B-145B-324C-B8BC-905620159628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add butter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05BF1AC-FB55-3349-B50F-EFEE79779B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Sprinkle in the cheese.</a:t>
            </a:r>
          </a:p>
        </p:txBody>
      </p:sp>
      <p:pic>
        <p:nvPicPr>
          <p:cNvPr id="18435" name="Picture 3" descr="C:\WINDOWS\Desktop\Mac and cheese\put in cheese.jpg">
            <a:extLst>
              <a:ext uri="{FF2B5EF4-FFF2-40B4-BE49-F238E27FC236}">
                <a16:creationId xmlns:a16="http://schemas.microsoft.com/office/drawing/2014/main" id="{2B12CF8A-21AD-3344-BD18-5CDDB0639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spri3507.WAV">
            <a:hlinkClick r:id="" action="ppaction://media"/>
            <a:extLst>
              <a:ext uri="{FF2B5EF4-FFF2-40B4-BE49-F238E27FC236}">
                <a16:creationId xmlns:a16="http://schemas.microsoft.com/office/drawing/2014/main" id="{B2D04E34-D95E-3A49-A1AF-4D06A8728513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sprinkle cheese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4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7E69A62-D24D-2E4A-9B0C-130C7A45C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Stir it until everything is mixed together.</a:t>
            </a:r>
          </a:p>
        </p:txBody>
      </p:sp>
      <p:pic>
        <p:nvPicPr>
          <p:cNvPr id="19459" name="Picture 3" descr="C:\WINDOWS\Desktop\Mac and cheese\stir it up.jpg">
            <a:extLst>
              <a:ext uri="{FF2B5EF4-FFF2-40B4-BE49-F238E27FC236}">
                <a16:creationId xmlns:a16="http://schemas.microsoft.com/office/drawing/2014/main" id="{79D1E1AE-97AE-E347-874F-ACB2A0F6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60198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stir3523.WAV">
            <a:hlinkClick r:id="" action="ppaction://media"/>
            <a:extLst>
              <a:ext uri="{FF2B5EF4-FFF2-40B4-BE49-F238E27FC236}">
                <a16:creationId xmlns:a16="http://schemas.microsoft.com/office/drawing/2014/main" id="{E9578F6B-72DE-D741-817D-45D9D4AABE23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stir to mix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4F25081-951F-3E4C-A324-2C6344CD1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Put the macaroni in a bowl, and it’s ready to eat.</a:t>
            </a:r>
          </a:p>
        </p:txBody>
      </p:sp>
      <p:pic>
        <p:nvPicPr>
          <p:cNvPr id="20483" name="Picture 3" descr="C:\WINDOWS\Desktop\Mac and cheese\ready to eat.jpg">
            <a:extLst>
              <a:ext uri="{FF2B5EF4-FFF2-40B4-BE49-F238E27FC236}">
                <a16:creationId xmlns:a16="http://schemas.microsoft.com/office/drawing/2014/main" id="{B5C7E53B-5B88-A240-B364-2A118841F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read3523.WAV">
            <a:hlinkClick r:id="" action="ppaction://media"/>
            <a:extLst>
              <a:ext uri="{FF2B5EF4-FFF2-40B4-BE49-F238E27FC236}">
                <a16:creationId xmlns:a16="http://schemas.microsoft.com/office/drawing/2014/main" id="{68AD1F36-0EF4-6345-AF9E-41DF41C3CFF2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ready to eat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D831B073-8DC2-2F49-AF30-93D48E2B30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Macaroni and cheese is my favorite thing to eat.</a:t>
            </a:r>
          </a:p>
        </p:txBody>
      </p:sp>
      <p:pic>
        <p:nvPicPr>
          <p:cNvPr id="3075" name="Picture 3" descr="C:\WINDOWS\Desktop\Mac and cheese\mac box.jpg">
            <a:extLst>
              <a:ext uri="{FF2B5EF4-FFF2-40B4-BE49-F238E27FC236}">
                <a16:creationId xmlns:a16="http://schemas.microsoft.com/office/drawing/2014/main" id="{AA957879-C253-0140-86E4-C9AB6F582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Mac 3460.WAV">
            <a:hlinkClick r:id="" action="ppaction://media"/>
            <a:extLst>
              <a:ext uri="{FF2B5EF4-FFF2-40B4-BE49-F238E27FC236}">
                <a16:creationId xmlns:a16="http://schemas.microsoft.com/office/drawing/2014/main" id="{BDEF2922-02C5-C847-A71B-88CFAFBBF993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Mac is my favorite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0856218-C134-1D4E-8302-66823EC331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After you eat, it’s time to clean up.</a:t>
            </a:r>
          </a:p>
        </p:txBody>
      </p:sp>
      <p:pic>
        <p:nvPicPr>
          <p:cNvPr id="21507" name="Picture 3" descr="C:\WINDOWS\Desktop\Mac and cheese\clean up dishes.jpg">
            <a:extLst>
              <a:ext uri="{FF2B5EF4-FFF2-40B4-BE49-F238E27FC236}">
                <a16:creationId xmlns:a16="http://schemas.microsoft.com/office/drawing/2014/main" id="{72D86E86-D50C-4548-8EE2-317B8B424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clea3523.WAV">
            <a:hlinkClick r:id="" action="ppaction://media"/>
            <a:extLst>
              <a:ext uri="{FF2B5EF4-FFF2-40B4-BE49-F238E27FC236}">
                <a16:creationId xmlns:a16="http://schemas.microsoft.com/office/drawing/2014/main" id="{83A9C7A2-4450-244E-930E-5F90F189D540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clean up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0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812BB5D-9172-7D41-86BD-E55BF01A8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Be sure to wash all your dishes!</a:t>
            </a:r>
          </a:p>
        </p:txBody>
      </p:sp>
      <p:pic>
        <p:nvPicPr>
          <p:cNvPr id="22531" name="Picture 3" descr="C:\WINDOWS\Desktop\Mac and cheese\wash your dishes.jpg">
            <a:extLst>
              <a:ext uri="{FF2B5EF4-FFF2-40B4-BE49-F238E27FC236}">
                <a16:creationId xmlns:a16="http://schemas.microsoft.com/office/drawing/2014/main" id="{9E5D6F63-F5A2-1E4C-A423-2DF9FD17D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wash3523.WAV">
            <a:hlinkClick r:id="" action="ppaction://media"/>
            <a:extLst>
              <a:ext uri="{FF2B5EF4-FFF2-40B4-BE49-F238E27FC236}">
                <a16:creationId xmlns:a16="http://schemas.microsoft.com/office/drawing/2014/main" id="{173DD50C-96C9-4348-982F-DF4A0EEDC2D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wash dishes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3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C36FA75-00CA-414F-8323-A496908437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14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 End</a:t>
            </a:r>
          </a:p>
        </p:txBody>
      </p:sp>
      <p:pic>
        <p:nvPicPr>
          <p:cNvPr id="23555" name="the 3538.WAV">
            <a:hlinkClick r:id="" action="ppaction://media"/>
            <a:extLst>
              <a:ext uri="{FF2B5EF4-FFF2-40B4-BE49-F238E27FC236}">
                <a16:creationId xmlns:a16="http://schemas.microsoft.com/office/drawing/2014/main" id="{F7067371-826D-BB4C-855A-845831FE2ACC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29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>
            <a:extLst>
              <a:ext uri="{FF2B5EF4-FFF2-40B4-BE49-F238E27FC236}">
                <a16:creationId xmlns:a16="http://schemas.microsoft.com/office/drawing/2014/main" id="{0AF21862-26AA-D344-BEFE-8DDFA0E6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6019800"/>
            <a:ext cx="71739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000" b="1">
                <a:solidFill>
                  <a:schemeClr val="tx2"/>
                </a:solidFill>
                <a:latin typeface="Arial" panose="020B0604020202020204" pitchFamily="34" charset="0"/>
              </a:rPr>
              <a:t>This power point book was made by Holly Cooper, Ph.D.; Texas School for the Blind and Visually Impaired Outreach</a:t>
            </a:r>
          </a:p>
        </p:txBody>
      </p:sp>
    </p:spTree>
  </p:cSld>
  <p:clrMapOvr>
    <a:masterClrMapping/>
  </p:clrMapOvr>
  <p:transition>
    <p:cover/>
    <p:sndAc>
      <p:stSnd>
        <p:snd r:embed="rId4" name="the end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6013CFF-028C-A94C-963F-431FA7A265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943600"/>
            <a:ext cx="7772400" cy="304800"/>
          </a:xfrm>
        </p:spPr>
        <p:txBody>
          <a:bodyPr/>
          <a:lstStyle/>
          <a:p>
            <a:pPr eaLnBrk="1" hangingPunct="1"/>
            <a:r>
              <a:rPr lang="en-US" altLang="en-US" sz="1000" b="1">
                <a:latin typeface="Arial" panose="020B0604020202020204" pitchFamily="34" charset="0"/>
              </a:rPr>
              <a:t>This power point book was made by Holly Cooper, Ph.D.; Texas School for the Blind and Visually Impaired Outreach</a:t>
            </a:r>
            <a:br>
              <a:rPr lang="en-US" altLang="en-US" sz="1000" b="1">
                <a:latin typeface="Arial" panose="020B0604020202020204" pitchFamily="34" charset="0"/>
              </a:rPr>
            </a:br>
            <a:endParaRPr lang="en-US" altLang="en-US" sz="10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AD275D0-1B31-A340-9F7E-369051612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First, get all your ingredients.</a:t>
            </a:r>
          </a:p>
        </p:txBody>
      </p:sp>
      <p:pic>
        <p:nvPicPr>
          <p:cNvPr id="4099" name="Picture 3" descr="C:\WINDOWS\Desktop\Mac and cheese\all ingredients.jpg">
            <a:extLst>
              <a:ext uri="{FF2B5EF4-FFF2-40B4-BE49-F238E27FC236}">
                <a16:creationId xmlns:a16="http://schemas.microsoft.com/office/drawing/2014/main" id="{9996573B-FA63-FD43-90C9-384FCAE59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firs3460.WAV">
            <a:hlinkClick r:id="" action="ppaction://media"/>
            <a:extLst>
              <a:ext uri="{FF2B5EF4-FFF2-40B4-BE49-F238E27FC236}">
                <a16:creationId xmlns:a16="http://schemas.microsoft.com/office/drawing/2014/main" id="{88B3D384-0D59-FC4B-974F-5089D24B17D1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first get all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>
            <a:extLst>
              <a:ext uri="{FF2B5EF4-FFF2-40B4-BE49-F238E27FC236}">
                <a16:creationId xmlns:a16="http://schemas.microsoft.com/office/drawing/2014/main" id="{6E105C53-B442-BD45-8336-ED363CEF0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Get your macaroni and cheese mix.</a:t>
            </a:r>
          </a:p>
        </p:txBody>
      </p:sp>
      <p:pic>
        <p:nvPicPr>
          <p:cNvPr id="5123" name="Picture 1027" descr="C:\WINDOWS\Desktop\Mac and cheese\mac box.jpg">
            <a:extLst>
              <a:ext uri="{FF2B5EF4-FFF2-40B4-BE49-F238E27FC236}">
                <a16:creationId xmlns:a16="http://schemas.microsoft.com/office/drawing/2014/main" id="{340B8CE4-C2D9-8147-B801-1728A369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334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get 3476.WAV">
            <a:hlinkClick r:id="" action="ppaction://media"/>
            <a:extLst>
              <a:ext uri="{FF2B5EF4-FFF2-40B4-BE49-F238E27FC236}">
                <a16:creationId xmlns:a16="http://schemas.microsoft.com/office/drawing/2014/main" id="{1320A49F-05F0-AB4B-8952-9B9395FB82DB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get your mix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501E5D5-B988-BD45-A2AE-A884ED28EF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You will need some milk.</a:t>
            </a:r>
          </a:p>
        </p:txBody>
      </p:sp>
      <p:pic>
        <p:nvPicPr>
          <p:cNvPr id="6147" name="Picture 3" descr="C:\WINDOWS\Desktop\Mac and cheese\milk.jpg">
            <a:extLst>
              <a:ext uri="{FF2B5EF4-FFF2-40B4-BE49-F238E27FC236}">
                <a16:creationId xmlns:a16="http://schemas.microsoft.com/office/drawing/2014/main" id="{E010DFF0-1719-9C44-B43E-00D8C4D01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3246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need3476.WAV">
            <a:hlinkClick r:id="" action="ppaction://media"/>
            <a:extLst>
              <a:ext uri="{FF2B5EF4-FFF2-40B4-BE49-F238E27FC236}">
                <a16:creationId xmlns:a16="http://schemas.microsoft.com/office/drawing/2014/main" id="{79668718-2138-0146-AAF3-730D8192379C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need milk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B829F26-A37C-3D49-8194-C6244289A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You will need some butter.</a:t>
            </a:r>
          </a:p>
        </p:txBody>
      </p:sp>
      <p:pic>
        <p:nvPicPr>
          <p:cNvPr id="7171" name="Picture 3" descr="C:\WINDOWS\Desktop\Mac and cheese\butter.jpg">
            <a:extLst>
              <a:ext uri="{FF2B5EF4-FFF2-40B4-BE49-F238E27FC236}">
                <a16:creationId xmlns:a16="http://schemas.microsoft.com/office/drawing/2014/main" id="{15392CC0-9AFB-E24E-8F01-23E87276A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you 3476.WAV">
            <a:hlinkClick r:id="" action="ppaction://media"/>
            <a:extLst>
              <a:ext uri="{FF2B5EF4-FFF2-40B4-BE49-F238E27FC236}">
                <a16:creationId xmlns:a16="http://schemas.microsoft.com/office/drawing/2014/main" id="{30EA3A31-D1EE-3148-A359-4C7BDA6414BF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you will need butter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D8F02B1-16D7-7346-AA25-5255593CB0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You will also need water.</a:t>
            </a:r>
          </a:p>
        </p:txBody>
      </p:sp>
      <p:pic>
        <p:nvPicPr>
          <p:cNvPr id="8195" name="Picture 3" descr="C:\WINDOWS\Desktop\Mac and cheese\water.jpg">
            <a:extLst>
              <a:ext uri="{FF2B5EF4-FFF2-40B4-BE49-F238E27FC236}">
                <a16:creationId xmlns:a16="http://schemas.microsoft.com/office/drawing/2014/main" id="{AB7B6A69-974A-8449-B2F4-4F4F27A6B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09600"/>
            <a:ext cx="4794250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you 3476.WAV">
            <a:hlinkClick r:id="" action="ppaction://media"/>
            <a:extLst>
              <a:ext uri="{FF2B5EF4-FFF2-40B4-BE49-F238E27FC236}">
                <a16:creationId xmlns:a16="http://schemas.microsoft.com/office/drawing/2014/main" id="{739D9782-6D47-454E-B903-A712E98CCC47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you will need water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B434D98-7825-854A-B033-35B5759F68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Then get all your utensils.</a:t>
            </a:r>
          </a:p>
        </p:txBody>
      </p:sp>
      <p:pic>
        <p:nvPicPr>
          <p:cNvPr id="9219" name="Picture 3" descr="C:\WINDOWS\Desktop\Mac and cheese\tools.jpg">
            <a:extLst>
              <a:ext uri="{FF2B5EF4-FFF2-40B4-BE49-F238E27FC236}">
                <a16:creationId xmlns:a16="http://schemas.microsoft.com/office/drawing/2014/main" id="{05BD9C9C-951A-D146-B2D9-D8627278E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6172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Then3491.WAV">
            <a:hlinkClick r:id="" action="ppaction://media"/>
            <a:extLst>
              <a:ext uri="{FF2B5EF4-FFF2-40B4-BE49-F238E27FC236}">
                <a16:creationId xmlns:a16="http://schemas.microsoft.com/office/drawing/2014/main" id="{B49E02BC-1C8A-F44D-8BBE-68838EA6B8DF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64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Then get utens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0F6EC4A-D6CE-C44F-94A8-35176C26F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181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Fill the pan with water and put it on the stove.</a:t>
            </a:r>
          </a:p>
        </p:txBody>
      </p:sp>
      <p:pic>
        <p:nvPicPr>
          <p:cNvPr id="10243" name="Picture 3" descr="C:\WINDOWS\Desktop\Mac and cheese\water in pan.jpg">
            <a:extLst>
              <a:ext uri="{FF2B5EF4-FFF2-40B4-BE49-F238E27FC236}">
                <a16:creationId xmlns:a16="http://schemas.microsoft.com/office/drawing/2014/main" id="{51530B8E-9330-C24D-95B8-2746C2CBE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867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Fill3491.WAV">
            <a:hlinkClick r:id="" action="ppaction://media"/>
            <a:extLst>
              <a:ext uri="{FF2B5EF4-FFF2-40B4-BE49-F238E27FC236}">
                <a16:creationId xmlns:a16="http://schemas.microsoft.com/office/drawing/2014/main" id="{05CECF18-15E9-CD46-ABC6-3A236FEA5BF9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  <p:sndAc>
      <p:stSnd>
        <p:snd r:embed="rId4" name="Fill the pan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230</Words>
  <Application>Microsoft Macintosh PowerPoint</Application>
  <PresentationFormat>On-screen Show (4:3)</PresentationFormat>
  <Paragraphs>25</Paragraphs>
  <Slides>23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Times New Roman</vt:lpstr>
      <vt:lpstr>Arial</vt:lpstr>
      <vt:lpstr>Calibri</vt:lpstr>
      <vt:lpstr>Default Design</vt:lpstr>
      <vt:lpstr>Let’s Make Macaroni and Cheese</vt:lpstr>
      <vt:lpstr>Macaroni and cheese is my favorite thing to eat.</vt:lpstr>
      <vt:lpstr>First, get all your ingredients.</vt:lpstr>
      <vt:lpstr>Get your macaroni and cheese mix.</vt:lpstr>
      <vt:lpstr>You will need some milk.</vt:lpstr>
      <vt:lpstr>You will need some butter.</vt:lpstr>
      <vt:lpstr>You will also need water.</vt:lpstr>
      <vt:lpstr>Then get all your utensils.</vt:lpstr>
      <vt:lpstr>Fill the pan with water and put it on the stove.</vt:lpstr>
      <vt:lpstr>Turn on the stove.</vt:lpstr>
      <vt:lpstr>Wait for the water to boil.</vt:lpstr>
      <vt:lpstr>Pour in the macaroni.</vt:lpstr>
      <vt:lpstr>Boil the macaroni for 8 to 10 minutes.</vt:lpstr>
      <vt:lpstr>When the macaroni is done, pour out the water.</vt:lpstr>
      <vt:lpstr>Then, pour milk on the macaroni.</vt:lpstr>
      <vt:lpstr>Add the butter.</vt:lpstr>
      <vt:lpstr>Sprinkle in the cheese.</vt:lpstr>
      <vt:lpstr>Stir it until everything is mixed together.</vt:lpstr>
      <vt:lpstr>Put the macaroni in a bowl, and it’s ready to eat.</vt:lpstr>
      <vt:lpstr>After you eat, it’s time to clean up.</vt:lpstr>
      <vt:lpstr>Be sure to wash all your dishes!</vt:lpstr>
      <vt:lpstr>The End</vt:lpstr>
      <vt:lpstr>This power point book was made by Holly Cooper, Ph.D.; Texas School for the Blind and Visually Impaired Outreach </vt:lpstr>
    </vt:vector>
  </TitlesOfParts>
  <Company>TSBVI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Make Macaroni and Cheese</dc:title>
  <dc:creator>TSBVI</dc:creator>
  <cp:lastModifiedBy>Charlotte Cushman</cp:lastModifiedBy>
  <cp:revision>8</cp:revision>
  <dcterms:created xsi:type="dcterms:W3CDTF">2004-05-05T20:57:16Z</dcterms:created>
  <dcterms:modified xsi:type="dcterms:W3CDTF">2022-01-13T23:13:07Z</dcterms:modified>
</cp:coreProperties>
</file>