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7" r:id="rId3"/>
    <p:sldId id="269" r:id="rId4"/>
    <p:sldId id="270" r:id="rId5"/>
    <p:sldId id="258" r:id="rId6"/>
    <p:sldId id="259" r:id="rId7"/>
    <p:sldId id="265" r:id="rId8"/>
    <p:sldId id="281" r:id="rId9"/>
    <p:sldId id="256" r:id="rId10"/>
    <p:sldId id="257" r:id="rId11"/>
    <p:sldId id="260" r:id="rId12"/>
    <p:sldId id="262" r:id="rId13"/>
    <p:sldId id="263" r:id="rId14"/>
    <p:sldId id="261" r:id="rId15"/>
    <p:sldId id="264" r:id="rId16"/>
    <p:sldId id="266"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78B060D-2498-4464-A616-A8155C2DAAC1}" type="datetimeFigureOut">
              <a:rPr lang="es-ES"/>
              <a:pPr>
                <a:defRPr/>
              </a:pPr>
              <a:t>29/07/2013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61B1FD1-CE70-4840-A8F6-203BDDA26D63}" type="slidenum">
              <a:rPr lang="es-ES"/>
              <a:pPr>
                <a:defRPr/>
              </a:pPr>
              <a:t>‹#›</a:t>
            </a:fld>
            <a:endParaRPr lang="es-ES"/>
          </a:p>
        </p:txBody>
      </p:sp>
    </p:spTree>
    <p:extLst>
      <p:ext uri="{BB962C8B-B14F-4D97-AF65-F5344CB8AC3E}">
        <p14:creationId xmlns:p14="http://schemas.microsoft.com/office/powerpoint/2010/main" val="26569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F39845B-BAEF-44AE-AFC3-F01DCD56B227}" type="datetimeFigureOut">
              <a:rPr lang="es-ES"/>
              <a:pPr>
                <a:defRPr/>
              </a:pPr>
              <a:t>29/07/2013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079483F-7924-485C-8800-D2071C5BCC75}" type="slidenum">
              <a:rPr lang="es-ES"/>
              <a:pPr>
                <a:defRPr/>
              </a:pPr>
              <a:t>‹#›</a:t>
            </a:fld>
            <a:endParaRPr lang="es-ES"/>
          </a:p>
        </p:txBody>
      </p:sp>
    </p:spTree>
    <p:extLst>
      <p:ext uri="{BB962C8B-B14F-4D97-AF65-F5344CB8AC3E}">
        <p14:creationId xmlns:p14="http://schemas.microsoft.com/office/powerpoint/2010/main" val="371609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E0A9B1B-6852-4D82-8A46-E737241A0D11}" type="datetimeFigureOut">
              <a:rPr lang="es-ES"/>
              <a:pPr>
                <a:defRPr/>
              </a:pPr>
              <a:t>29/07/2013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B66B2CD-2A2F-48DF-99CD-33962C6C7DAD}" type="slidenum">
              <a:rPr lang="es-ES"/>
              <a:pPr>
                <a:defRPr/>
              </a:pPr>
              <a:t>‹#›</a:t>
            </a:fld>
            <a:endParaRPr lang="es-ES"/>
          </a:p>
        </p:txBody>
      </p:sp>
    </p:spTree>
    <p:extLst>
      <p:ext uri="{BB962C8B-B14F-4D97-AF65-F5344CB8AC3E}">
        <p14:creationId xmlns:p14="http://schemas.microsoft.com/office/powerpoint/2010/main" val="374225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828E908-4F5F-402D-BDD0-B2B1727637F8}" type="datetimeFigureOut">
              <a:rPr lang="es-ES"/>
              <a:pPr>
                <a:defRPr/>
              </a:pPr>
              <a:t>29/07/2013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45C4A17-6F61-41C0-9202-781D85CB1F39}" type="slidenum">
              <a:rPr lang="es-ES"/>
              <a:pPr>
                <a:defRPr/>
              </a:pPr>
              <a:t>‹#›</a:t>
            </a:fld>
            <a:endParaRPr lang="es-ES"/>
          </a:p>
        </p:txBody>
      </p:sp>
    </p:spTree>
    <p:extLst>
      <p:ext uri="{BB962C8B-B14F-4D97-AF65-F5344CB8AC3E}">
        <p14:creationId xmlns:p14="http://schemas.microsoft.com/office/powerpoint/2010/main" val="429022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9C817D1-86DB-42D5-9C20-CAC7DD0203D8}" type="datetimeFigureOut">
              <a:rPr lang="es-ES"/>
              <a:pPr>
                <a:defRPr/>
              </a:pPr>
              <a:t>29/07/2013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B8B1E6F-13F6-4184-94B9-6588AD21C8E1}" type="slidenum">
              <a:rPr lang="es-ES"/>
              <a:pPr>
                <a:defRPr/>
              </a:pPr>
              <a:t>‹#›</a:t>
            </a:fld>
            <a:endParaRPr lang="es-ES"/>
          </a:p>
        </p:txBody>
      </p:sp>
    </p:spTree>
    <p:extLst>
      <p:ext uri="{BB962C8B-B14F-4D97-AF65-F5344CB8AC3E}">
        <p14:creationId xmlns:p14="http://schemas.microsoft.com/office/powerpoint/2010/main" val="45604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9C99B5B-0A84-4D2A-99EE-031A90CDACC6}" type="datetimeFigureOut">
              <a:rPr lang="es-ES"/>
              <a:pPr>
                <a:defRPr/>
              </a:pPr>
              <a:t>29/07/2013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F6290BC-D9E9-4C7E-BB87-CEFE4B497BB4}" type="slidenum">
              <a:rPr lang="es-ES"/>
              <a:pPr>
                <a:defRPr/>
              </a:pPr>
              <a:t>‹#›</a:t>
            </a:fld>
            <a:endParaRPr lang="es-ES"/>
          </a:p>
        </p:txBody>
      </p:sp>
    </p:spTree>
    <p:extLst>
      <p:ext uri="{BB962C8B-B14F-4D97-AF65-F5344CB8AC3E}">
        <p14:creationId xmlns:p14="http://schemas.microsoft.com/office/powerpoint/2010/main" val="306558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CFF2225-3964-4D16-9638-FC777DB3EF0F}" type="datetimeFigureOut">
              <a:rPr lang="es-ES"/>
              <a:pPr>
                <a:defRPr/>
              </a:pPr>
              <a:t>29/07/2013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512CF49-10D7-4E29-B920-59D805B8392A}" type="slidenum">
              <a:rPr lang="es-ES"/>
              <a:pPr>
                <a:defRPr/>
              </a:pPr>
              <a:t>‹#›</a:t>
            </a:fld>
            <a:endParaRPr lang="es-ES"/>
          </a:p>
        </p:txBody>
      </p:sp>
    </p:spTree>
    <p:extLst>
      <p:ext uri="{BB962C8B-B14F-4D97-AF65-F5344CB8AC3E}">
        <p14:creationId xmlns:p14="http://schemas.microsoft.com/office/powerpoint/2010/main" val="281741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B2D18745-BBA0-49DC-BB01-812FD5B931AB}" type="datetimeFigureOut">
              <a:rPr lang="es-ES"/>
              <a:pPr>
                <a:defRPr/>
              </a:pPr>
              <a:t>29/07/2013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F262A7A6-A920-4781-863D-C0254ADF18B1}" type="slidenum">
              <a:rPr lang="es-ES"/>
              <a:pPr>
                <a:defRPr/>
              </a:pPr>
              <a:t>‹#›</a:t>
            </a:fld>
            <a:endParaRPr lang="es-ES"/>
          </a:p>
        </p:txBody>
      </p:sp>
    </p:spTree>
    <p:extLst>
      <p:ext uri="{BB962C8B-B14F-4D97-AF65-F5344CB8AC3E}">
        <p14:creationId xmlns:p14="http://schemas.microsoft.com/office/powerpoint/2010/main" val="144811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458A8EF-7DC8-4E1C-86E6-CB8F787CFBE4}" type="datetimeFigureOut">
              <a:rPr lang="es-ES"/>
              <a:pPr>
                <a:defRPr/>
              </a:pPr>
              <a:t>29/07/2013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401E3508-682C-41D8-A9A0-E8024D9C3965}" type="slidenum">
              <a:rPr lang="es-ES"/>
              <a:pPr>
                <a:defRPr/>
              </a:pPr>
              <a:t>‹#›</a:t>
            </a:fld>
            <a:endParaRPr lang="es-ES"/>
          </a:p>
        </p:txBody>
      </p:sp>
    </p:spTree>
    <p:extLst>
      <p:ext uri="{BB962C8B-B14F-4D97-AF65-F5344CB8AC3E}">
        <p14:creationId xmlns:p14="http://schemas.microsoft.com/office/powerpoint/2010/main" val="305828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AE254BC-5F8F-482E-B669-ACA64BEEB6DF}" type="datetimeFigureOut">
              <a:rPr lang="es-ES"/>
              <a:pPr>
                <a:defRPr/>
              </a:pPr>
              <a:t>29/07/2013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6DE9903-2210-4A95-8CF7-454DDFD9E007}" type="slidenum">
              <a:rPr lang="es-ES"/>
              <a:pPr>
                <a:defRPr/>
              </a:pPr>
              <a:t>‹#›</a:t>
            </a:fld>
            <a:endParaRPr lang="es-ES"/>
          </a:p>
        </p:txBody>
      </p:sp>
    </p:spTree>
    <p:extLst>
      <p:ext uri="{BB962C8B-B14F-4D97-AF65-F5344CB8AC3E}">
        <p14:creationId xmlns:p14="http://schemas.microsoft.com/office/powerpoint/2010/main" val="165705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A4FF859-A757-4884-871D-7EB75B5B38BE}" type="datetimeFigureOut">
              <a:rPr lang="es-ES"/>
              <a:pPr>
                <a:defRPr/>
              </a:pPr>
              <a:t>29/07/2013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923A4F7-DEFF-4490-8C1E-3598E7E6D5F5}" type="slidenum">
              <a:rPr lang="es-ES"/>
              <a:pPr>
                <a:defRPr/>
              </a:pPr>
              <a:t>‹#›</a:t>
            </a:fld>
            <a:endParaRPr lang="es-ES"/>
          </a:p>
        </p:txBody>
      </p:sp>
    </p:spTree>
    <p:extLst>
      <p:ext uri="{BB962C8B-B14F-4D97-AF65-F5344CB8AC3E}">
        <p14:creationId xmlns:p14="http://schemas.microsoft.com/office/powerpoint/2010/main" val="237866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0C8A734-0147-4103-8E58-A50230CDF99F}" type="datetimeFigureOut">
              <a:rPr lang="es-ES"/>
              <a:pPr>
                <a:defRPr/>
              </a:pPr>
              <a:t>29/07/2013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2B902D1-6DE8-48FC-A01C-702B28A3EE9A}"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marcela%20toscano\Mis%20documentos\Marcela%20T.%20Argentina\MOV04665.MPG" TargetMode="External"/><Relationship Id="rId1" Type="http://schemas.microsoft.com/office/2007/relationships/media" Target="file:///C:\Documents%20and%20Settings\marcela%20toscano\Mis%20documentos\Marcela%20T.%20Argentina\MOV04665.MPG" TargetMode="Externa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marcela%20toscano\Mis%20documentos\Marcela%20T.%20Argentina\MOV04680.MPG" TargetMode="External"/><Relationship Id="rId1" Type="http://schemas.microsoft.com/office/2007/relationships/media" Target="file:///C:\Documents%20and%20Settings\marcela%20toscano\Mis%20documentos\Marcela%20T.%20Argentina\MOV04680.MPG" TargetMode="Externa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marcela%20toscano\Mis%20documentos\Marcela%20T.%20Argentina\MOV04657.MPG" TargetMode="External"/><Relationship Id="rId1" Type="http://schemas.microsoft.com/office/2007/relationships/media" Target="file:///C:\Documents%20and%20Settings\marcela%20toscano\Mis%20documentos\Marcela%20T.%20Argentina\MOV04657.MPG" TargetMode="Externa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marcela%20toscano\Mis%20documentos\Marcela%20T.%20Argentina\MOV04635.MPG" TargetMode="External"/><Relationship Id="rId1" Type="http://schemas.microsoft.com/office/2007/relationships/media" Target="file:///C:\Documents%20and%20Settings\marcela%20toscano\Mis%20documentos\Marcela%20T.%20Argentina\MOV04635.MPG"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kids-26.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86438" y="4143375"/>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4 CuadroTexto"/>
          <p:cNvSpPr txBox="1">
            <a:spLocks noChangeArrowheads="1"/>
          </p:cNvSpPr>
          <p:nvPr/>
        </p:nvSpPr>
        <p:spPr bwMode="auto">
          <a:xfrm>
            <a:off x="1071563" y="928688"/>
            <a:ext cx="72151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4400" dirty="0">
                <a:latin typeface="Comic Sans MS" pitchFamily="66" charset="0"/>
              </a:rPr>
              <a:t>“</a:t>
            </a:r>
            <a:r>
              <a:rPr lang="es-ES" sz="4400" dirty="0" err="1" smtClean="0">
                <a:latin typeface="Comic Sans MS" pitchFamily="66" charset="0"/>
              </a:rPr>
              <a:t>I’ll</a:t>
            </a:r>
            <a:r>
              <a:rPr lang="es-ES" sz="4400" dirty="0" smtClean="0">
                <a:latin typeface="Comic Sans MS" pitchFamily="66" charset="0"/>
              </a:rPr>
              <a:t> </a:t>
            </a:r>
            <a:r>
              <a:rPr lang="es-ES" sz="4400" dirty="0" err="1">
                <a:latin typeface="Comic Sans MS" pitchFamily="66" charset="0"/>
              </a:rPr>
              <a:t>Tell</a:t>
            </a:r>
            <a:r>
              <a:rPr lang="es-ES" sz="4400" dirty="0">
                <a:latin typeface="Comic Sans MS" pitchFamily="66" charset="0"/>
              </a:rPr>
              <a:t> </a:t>
            </a:r>
            <a:r>
              <a:rPr lang="es-ES" sz="4400" dirty="0" err="1">
                <a:latin typeface="Comic Sans MS" pitchFamily="66" charset="0"/>
              </a:rPr>
              <a:t>You</a:t>
            </a:r>
            <a:r>
              <a:rPr lang="es-ES" sz="4400" dirty="0">
                <a:latin typeface="Comic Sans MS" pitchFamily="66" charset="0"/>
              </a:rPr>
              <a:t> a </a:t>
            </a:r>
            <a:r>
              <a:rPr lang="es-ES" sz="4400" dirty="0" err="1">
                <a:latin typeface="Comic Sans MS" pitchFamily="66" charset="0"/>
              </a:rPr>
              <a:t>Story</a:t>
            </a:r>
            <a:r>
              <a:rPr lang="es-ES" sz="4400" dirty="0">
                <a:latin typeface="Comic Sans MS" pitchFamily="66" charset="0"/>
              </a:rPr>
              <a:t>”</a:t>
            </a:r>
          </a:p>
          <a:p>
            <a:pPr algn="ctr" eaLnBrk="1" hangingPunct="1"/>
            <a:endParaRPr lang="es-ES" sz="2800" dirty="0">
              <a:latin typeface="Comic Sans MS" pitchFamily="66" charset="0"/>
            </a:endParaRPr>
          </a:p>
          <a:p>
            <a:pPr algn="ctr" eaLnBrk="1" hangingPunct="1"/>
            <a:r>
              <a:rPr lang="es-ES" sz="2800" dirty="0">
                <a:latin typeface="Comic Sans MS" pitchFamily="66" charset="0"/>
              </a:rPr>
              <a:t>Reading Project </a:t>
            </a:r>
            <a:r>
              <a:rPr lang="es-ES" sz="2800" dirty="0" err="1">
                <a:latin typeface="Comic Sans MS" pitchFamily="66" charset="0"/>
              </a:rPr>
              <a:t>to</a:t>
            </a:r>
            <a:r>
              <a:rPr lang="es-ES" sz="2800" dirty="0">
                <a:latin typeface="Comic Sans MS" pitchFamily="66" charset="0"/>
              </a:rPr>
              <a:t> </a:t>
            </a:r>
            <a:r>
              <a:rPr lang="es-ES" sz="2800" dirty="0" err="1">
                <a:latin typeface="Comic Sans MS" pitchFamily="66" charset="0"/>
              </a:rPr>
              <a:t>Encourage</a:t>
            </a:r>
            <a:r>
              <a:rPr lang="es-ES" sz="2800" dirty="0">
                <a:latin typeface="Comic Sans MS" pitchFamily="66" charset="0"/>
              </a:rPr>
              <a:t> </a:t>
            </a:r>
            <a:r>
              <a:rPr lang="es-ES" sz="2800" dirty="0" err="1">
                <a:latin typeface="Comic Sans MS" pitchFamily="66" charset="0"/>
              </a:rPr>
              <a:t>Early</a:t>
            </a:r>
            <a:r>
              <a:rPr lang="es-ES" sz="2800" dirty="0">
                <a:latin typeface="Comic Sans MS" pitchFamily="66" charset="0"/>
              </a:rPr>
              <a:t> </a:t>
            </a:r>
            <a:r>
              <a:rPr lang="es-ES" sz="2800" dirty="0" err="1">
                <a:latin typeface="Comic Sans MS" pitchFamily="66" charset="0"/>
              </a:rPr>
              <a:t>Communication</a:t>
            </a:r>
            <a:endParaRPr lang="es-ES" sz="2800" dirty="0">
              <a:latin typeface="Comic Sans MS" pitchFamily="66" charset="0"/>
            </a:endParaRPr>
          </a:p>
        </p:txBody>
      </p:sp>
      <p:sp>
        <p:nvSpPr>
          <p:cNvPr id="2052" name="5 CuadroTexto"/>
          <p:cNvSpPr txBox="1">
            <a:spLocks noChangeArrowheads="1"/>
          </p:cNvSpPr>
          <p:nvPr/>
        </p:nvSpPr>
        <p:spPr bwMode="auto">
          <a:xfrm>
            <a:off x="1428750" y="6000750"/>
            <a:ext cx="3714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atin typeface="Calibri" pitchFamily="34" charset="0"/>
              </a:rPr>
              <a:t>Marcela Viviana Toscano, 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3 Imagen" descr="DSC013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SC0154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3 Imagen" descr="DSC0544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4 CuadroTexto"/>
          <p:cNvSpPr txBox="1">
            <a:spLocks noChangeArrowheads="1"/>
          </p:cNvSpPr>
          <p:nvPr/>
        </p:nvSpPr>
        <p:spPr bwMode="auto">
          <a:xfrm>
            <a:off x="571500" y="5929313"/>
            <a:ext cx="3571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3600">
                <a:solidFill>
                  <a:schemeClr val="bg1"/>
                </a:solidFill>
                <a:latin typeface="Comic Sans MS" pitchFamily="66" charset="0"/>
              </a:rPr>
              <a:t>Choices…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3 Imagen" descr="DSC0544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SC0137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4 CuadroTexto"/>
          <p:cNvSpPr txBox="1">
            <a:spLocks noChangeArrowheads="1"/>
          </p:cNvSpPr>
          <p:nvPr/>
        </p:nvSpPr>
        <p:spPr bwMode="auto">
          <a:xfrm>
            <a:off x="928688" y="428625"/>
            <a:ext cx="3786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3200">
                <a:solidFill>
                  <a:schemeClr val="bg1"/>
                </a:solidFill>
                <a:latin typeface="Comic Sans MS" pitchFamily="66" charset="0"/>
              </a:rPr>
              <a:t>Supports…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3 Imagen" descr="DSC04649.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3 Imagen" descr="DSC0372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 Imagen" descr="DSC0423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3 Imagen" descr="DSC0345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4 CuadroTexto"/>
          <p:cNvSpPr txBox="1">
            <a:spLocks noChangeArrowheads="1"/>
          </p:cNvSpPr>
          <p:nvPr/>
        </p:nvSpPr>
        <p:spPr bwMode="auto">
          <a:xfrm>
            <a:off x="4500563" y="428625"/>
            <a:ext cx="4643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3600">
                <a:solidFill>
                  <a:schemeClr val="bg1"/>
                </a:solidFill>
                <a:latin typeface="Comic Sans MS" pitchFamily="66" charset="0"/>
              </a:rPr>
              <a:t>Reading workshop…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3 Imagen" descr="DSC03449.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3 Imagen" descr="readin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72063" y="3714750"/>
            <a:ext cx="361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7 CuadroTexto"/>
          <p:cNvSpPr txBox="1">
            <a:spLocks noChangeArrowheads="1"/>
          </p:cNvSpPr>
          <p:nvPr/>
        </p:nvSpPr>
        <p:spPr bwMode="auto">
          <a:xfrm>
            <a:off x="1000125" y="1357313"/>
            <a:ext cx="6858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000" dirty="0"/>
              <a:t>The family is the first place of inclusion for all human beings, the school promotes equality, respect and participation of different ways of being, promoting the construction of the first interactions, contemplating the "ecological niche" (</a:t>
            </a:r>
            <a:r>
              <a:rPr lang="en-US" sz="2000" dirty="0" err="1"/>
              <a:t>Bronfenbrenner</a:t>
            </a:r>
            <a:r>
              <a:rPr lang="en-US" sz="2000" dirty="0"/>
              <a:t>, 1987) in which it is immersed </a:t>
            </a:r>
            <a:r>
              <a:rPr lang="en-US" sz="2000" dirty="0" smtClean="0"/>
              <a:t>in each </a:t>
            </a:r>
            <a:r>
              <a:rPr lang="en-US" sz="2000" dirty="0"/>
              <a:t>family, thus promoting human dignity.</a:t>
            </a:r>
          </a:p>
          <a:p>
            <a:pPr eaLnBrk="1" hangingPunct="1"/>
            <a:endParaRPr lang="es-ES"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3 Imagen" descr="DSC0345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3 Imagen" descr="DSC0199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3 Imagen" descr="DSC0203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3 Imagen" descr="DSC0205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3 Imagen" descr="DSC0206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3 Imagen" descr="DSC0208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ES" smtClean="0"/>
              <a:t>The families tell us:</a:t>
            </a:r>
          </a:p>
        </p:txBody>
      </p:sp>
      <p:pic>
        <p:nvPicPr>
          <p:cNvPr id="6" name="MOV04665.MPG">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1524000" y="1576388"/>
            <a:ext cx="6096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OV04680.MPG">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1524000" y="1576388"/>
            <a:ext cx="6096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OV04657.MPG">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1524000" y="1576388"/>
            <a:ext cx="6096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OV04635.MPG">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1524000" y="1576388"/>
            <a:ext cx="6096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4 CuadroTexto"/>
          <p:cNvSpPr txBox="1">
            <a:spLocks noChangeArrowheads="1"/>
          </p:cNvSpPr>
          <p:nvPr/>
        </p:nvSpPr>
        <p:spPr bwMode="auto">
          <a:xfrm>
            <a:off x="714375" y="500063"/>
            <a:ext cx="6500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err="1" smtClean="0">
                <a:latin typeface="Comic Sans MS" pitchFamily="66" charset="0"/>
              </a:rPr>
              <a:t>Pediatric</a:t>
            </a:r>
            <a:r>
              <a:rPr lang="es-ES" sz="2400" dirty="0" smtClean="0">
                <a:latin typeface="Comic Sans MS" pitchFamily="66" charset="0"/>
              </a:rPr>
              <a:t> </a:t>
            </a:r>
            <a:r>
              <a:rPr lang="es-ES" sz="2400" dirty="0" err="1" smtClean="0">
                <a:latin typeface="Comic Sans MS" pitchFamily="66" charset="0"/>
              </a:rPr>
              <a:t>Society</a:t>
            </a:r>
            <a:r>
              <a:rPr lang="es-ES" sz="2400" dirty="0" smtClean="0">
                <a:latin typeface="Comic Sans MS" pitchFamily="66" charset="0"/>
              </a:rPr>
              <a:t> of Argentina </a:t>
            </a:r>
            <a:r>
              <a:rPr lang="es-ES" sz="2400" dirty="0" err="1" smtClean="0">
                <a:latin typeface="Comic Sans MS" pitchFamily="66" charset="0"/>
              </a:rPr>
              <a:t>Tryptych</a:t>
            </a:r>
            <a:r>
              <a:rPr lang="es-ES" sz="2400" dirty="0" smtClean="0">
                <a:latin typeface="Comic Sans MS" pitchFamily="66" charset="0"/>
              </a:rPr>
              <a:t>: </a:t>
            </a:r>
            <a:endParaRPr lang="es-ES" sz="2400" dirty="0">
              <a:latin typeface="Comic Sans M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048" y="1052736"/>
            <a:ext cx="8316416" cy="563566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pPr eaLnBrk="1" hangingPunct="1"/>
            <a:r>
              <a:rPr lang="es-ES" smtClean="0"/>
              <a:t>The home…</a:t>
            </a:r>
          </a:p>
        </p:txBody>
      </p:sp>
      <p:pic>
        <p:nvPicPr>
          <p:cNvPr id="31747" name="3 Marcador de contenido" descr="ThiagoGomez 006.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554163" y="1600200"/>
            <a:ext cx="6035675" cy="45259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3 Imagen" descr="ThiagoGomez 00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3 Imagen" descr="ThiagoGomez 01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541366"/>
            <a:ext cx="8820472" cy="59951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0 Imagen" descr="DSC0132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4 CuadroTexto"/>
          <p:cNvSpPr txBox="1">
            <a:spLocks noChangeArrowheads="1"/>
          </p:cNvSpPr>
          <p:nvPr/>
        </p:nvSpPr>
        <p:spPr bwMode="auto">
          <a:xfrm>
            <a:off x="0" y="285750"/>
            <a:ext cx="4714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3600">
                <a:solidFill>
                  <a:schemeClr val="bg1"/>
                </a:solidFill>
                <a:latin typeface="Comic Sans MS" pitchFamily="66" charset="0"/>
              </a:rPr>
              <a:t>Culture of dialogue…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1 Imagen" descr="DSC0133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4 CuadroTexto"/>
          <p:cNvSpPr txBox="1">
            <a:spLocks noChangeArrowheads="1"/>
          </p:cNvSpPr>
          <p:nvPr/>
        </p:nvSpPr>
        <p:spPr bwMode="auto">
          <a:xfrm>
            <a:off x="3779838" y="285750"/>
            <a:ext cx="5364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a:solidFill>
                  <a:schemeClr val="bg1"/>
                </a:solidFill>
                <a:latin typeface="Comic Sans MS" pitchFamily="66" charset="0"/>
              </a:rPr>
              <a:t>Development of early communication through different types of verbal and non-verbal language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3 Imagen" descr="DSC0334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5 CuadroTexto"/>
          <p:cNvSpPr txBox="1">
            <a:spLocks noChangeArrowheads="1"/>
          </p:cNvSpPr>
          <p:nvPr/>
        </p:nvSpPr>
        <p:spPr bwMode="auto">
          <a:xfrm>
            <a:off x="6929438" y="2928938"/>
            <a:ext cx="2214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2400" dirty="0" smtClean="0">
                <a:solidFill>
                  <a:schemeClr val="bg1"/>
                </a:solidFill>
                <a:latin typeface="Comic Sans MS" pitchFamily="66" charset="0"/>
              </a:rPr>
              <a:t>Play </a:t>
            </a:r>
            <a:r>
              <a:rPr lang="es-ES" sz="2400" smtClean="0">
                <a:solidFill>
                  <a:schemeClr val="bg1"/>
                </a:solidFill>
                <a:latin typeface="Comic Sans MS" pitchFamily="66" charset="0"/>
              </a:rPr>
              <a:t>at home</a:t>
            </a:r>
            <a:endParaRPr lang="es-ES" sz="2400" dirty="0">
              <a:solidFill>
                <a:schemeClr val="bg1"/>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Intervención\Inter09\ProyCuento\DSC01359.JPG"/>
          <p:cNvPicPr preferRelativeResize="0">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2 Imagen" descr="DSC0133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4 CuadroTexto"/>
          <p:cNvSpPr txBox="1">
            <a:spLocks noChangeArrowheads="1"/>
          </p:cNvSpPr>
          <p:nvPr/>
        </p:nvSpPr>
        <p:spPr bwMode="auto">
          <a:xfrm>
            <a:off x="4284663" y="5981700"/>
            <a:ext cx="4859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3200">
                <a:solidFill>
                  <a:schemeClr val="bg1"/>
                </a:solidFill>
                <a:latin typeface="Comic Sans MS" pitchFamily="66" charset="0"/>
              </a:rPr>
              <a:t>Total communication…</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122</Words>
  <Application>Microsoft Office PowerPoint</Application>
  <PresentationFormat>On-screen Show (4:3)</PresentationFormat>
  <Paragraphs>15</Paragraphs>
  <Slides>32</Slides>
  <Notes>0</Notes>
  <HiddenSlides>0</HiddenSlides>
  <MMClips>4</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families tell us:</vt:lpstr>
      <vt:lpstr>PowerPoint Presentation</vt:lpstr>
      <vt:lpstr>PowerPoint Presentation</vt:lpstr>
      <vt:lpstr>PowerPoint Presentation</vt:lpstr>
      <vt:lpstr>The home…</vt:lpstr>
      <vt:lpstr>PowerPoint Presentation</vt:lpstr>
      <vt:lpstr>PowerPoint Presentation</vt:lpstr>
    </vt:vector>
  </TitlesOfParts>
  <Company>profesora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marcela toscano</dc:creator>
  <cp:lastModifiedBy>Owner</cp:lastModifiedBy>
  <cp:revision>31</cp:revision>
  <dcterms:created xsi:type="dcterms:W3CDTF">2011-06-09T21:08:53Z</dcterms:created>
  <dcterms:modified xsi:type="dcterms:W3CDTF">2013-07-29T20:33:20Z</dcterms:modified>
</cp:coreProperties>
</file>